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10" r:id="rId3"/>
    <p:sldId id="272" r:id="rId4"/>
    <p:sldId id="311" r:id="rId5"/>
    <p:sldId id="312" r:id="rId6"/>
    <p:sldId id="314" r:id="rId7"/>
    <p:sldId id="315" r:id="rId8"/>
    <p:sldId id="313" r:id="rId9"/>
    <p:sldId id="267" r:id="rId10"/>
    <p:sldId id="260" r:id="rId1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54A2"/>
    <a:srgbClr val="C01F25"/>
    <a:srgbClr val="355E36"/>
    <a:srgbClr val="E3BC33"/>
    <a:srgbClr val="32A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71"/>
    <p:restoredTop sz="94543"/>
  </p:normalViewPr>
  <p:slideViewPr>
    <p:cSldViewPr>
      <p:cViewPr varScale="1">
        <p:scale>
          <a:sx n="70" d="100"/>
          <a:sy n="70" d="100"/>
        </p:scale>
        <p:origin x="11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76C8D-B6DD-4FB4-8BEB-56B4ADC142D9}" type="datetimeFigureOut">
              <a:rPr lang="es-ES" smtClean="0"/>
              <a:t>10/03/2016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9F646-A46E-4428-84BF-349C628869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983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E0BD-3CFC-4792-9F44-F67D212E82C0}" type="datetimeFigureOut">
              <a:rPr lang="es-CO" smtClean="0"/>
              <a:pPr/>
              <a:t>10/03/2016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92A8-F080-446A-885D-0EF4CCECC573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E0BD-3CFC-4792-9F44-F67D212E82C0}" type="datetimeFigureOut">
              <a:rPr lang="es-CO" smtClean="0"/>
              <a:pPr/>
              <a:t>10/03/2016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92A8-F080-446A-885D-0EF4CCECC573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E0BD-3CFC-4792-9F44-F67D212E82C0}" type="datetimeFigureOut">
              <a:rPr lang="es-CO" smtClean="0"/>
              <a:pPr/>
              <a:t>10/03/2016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92A8-F080-446A-885D-0EF4CCECC573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E0BD-3CFC-4792-9F44-F67D212E82C0}" type="datetimeFigureOut">
              <a:rPr lang="es-CO" smtClean="0"/>
              <a:pPr/>
              <a:t>10/03/2016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92A8-F080-446A-885D-0EF4CCECC573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E0BD-3CFC-4792-9F44-F67D212E82C0}" type="datetimeFigureOut">
              <a:rPr lang="es-CO" smtClean="0"/>
              <a:pPr/>
              <a:t>10/03/2016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92A8-F080-446A-885D-0EF4CCECC573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E0BD-3CFC-4792-9F44-F67D212E82C0}" type="datetimeFigureOut">
              <a:rPr lang="es-CO" smtClean="0"/>
              <a:pPr/>
              <a:t>10/03/2016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92A8-F080-446A-885D-0EF4CCECC573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E0BD-3CFC-4792-9F44-F67D212E82C0}" type="datetimeFigureOut">
              <a:rPr lang="es-CO" smtClean="0"/>
              <a:pPr/>
              <a:t>10/03/2016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92A8-F080-446A-885D-0EF4CCECC573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E0BD-3CFC-4792-9F44-F67D212E82C0}" type="datetimeFigureOut">
              <a:rPr lang="es-CO" smtClean="0"/>
              <a:pPr/>
              <a:t>10/03/2016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92A8-F080-446A-885D-0EF4CCECC573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E0BD-3CFC-4792-9F44-F67D212E82C0}" type="datetimeFigureOut">
              <a:rPr lang="es-CO" smtClean="0"/>
              <a:pPr/>
              <a:t>10/03/2016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92A8-F080-446A-885D-0EF4CCECC573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E0BD-3CFC-4792-9F44-F67D212E82C0}" type="datetimeFigureOut">
              <a:rPr lang="es-CO" smtClean="0"/>
              <a:pPr/>
              <a:t>10/03/2016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92A8-F080-446A-885D-0EF4CCECC573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DE0BD-3CFC-4792-9F44-F67D212E82C0}" type="datetimeFigureOut">
              <a:rPr lang="es-CO" smtClean="0"/>
              <a:pPr/>
              <a:t>10/03/2016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92A8-F080-446A-885D-0EF4CCECC573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DE0BD-3CFC-4792-9F44-F67D212E82C0}" type="datetimeFigureOut">
              <a:rPr lang="es-CO" smtClean="0"/>
              <a:pPr/>
              <a:t>10/03/2016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392A8-F080-446A-885D-0EF4CCECC573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o.ceec@popayan.gov.co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581128"/>
            <a:ext cx="7774632" cy="1584176"/>
          </a:xfrm>
        </p:spPr>
        <p:txBody>
          <a:bodyPr>
            <a:normAutofit fontScale="90000"/>
          </a:bodyPr>
          <a:lstStyle/>
          <a:p>
            <a:r>
              <a:rPr lang="es-CO" sz="4000" dirty="0" smtClean="0">
                <a:latin typeface="Arial" charset="0"/>
                <a:ea typeface="Arial" charset="0"/>
                <a:cs typeface="Arial" charset="0"/>
              </a:rPr>
              <a:t>CENTRO DE EMPLEO EMPRENDIMIENTO Y COMPETITIVIDAD</a:t>
            </a:r>
            <a:endParaRPr lang="es-CO" sz="4000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85918" y="2348880"/>
            <a:ext cx="5643602" cy="2928958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</a:pPr>
            <a: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Casona Rincón Payanés </a:t>
            </a:r>
          </a:p>
          <a:p>
            <a:pPr>
              <a:lnSpc>
                <a:spcPts val="2000"/>
              </a:lnSpc>
            </a:pPr>
            <a:endParaRPr lang="sv-SE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2000"/>
              </a:lnSpc>
            </a:pPr>
            <a: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Teléfono </a:t>
            </a:r>
            <a:r>
              <a:rPr lang="sv-S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57-2) 8232284</a:t>
            </a:r>
            <a:r>
              <a:rPr lang="sv-S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>
              <a:lnSpc>
                <a:spcPts val="2000"/>
              </a:lnSpc>
            </a:pPr>
            <a:r>
              <a:rPr lang="es-CO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Email</a:t>
            </a:r>
            <a:r>
              <a:rPr lang="es-CO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es-CO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contacto.ceec@popayan.gov.co</a:t>
            </a:r>
            <a:r>
              <a:rPr lang="es-CO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 </a:t>
            </a:r>
            <a:endParaRPr lang="es-CO" sz="1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2000"/>
              </a:lnSpc>
            </a:pPr>
            <a:endParaRPr lang="es-CO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2000"/>
              </a:lnSpc>
            </a:pPr>
            <a:r>
              <a:rPr lang="es-CO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www.popayan.gov.co</a:t>
            </a:r>
          </a:p>
          <a:p>
            <a:pPr>
              <a:lnSpc>
                <a:spcPts val="2000"/>
              </a:lnSpc>
            </a:pPr>
            <a:r>
              <a:rPr lang="es-CO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2016 ©</a:t>
            </a:r>
            <a:endParaRPr lang="es-CO" sz="1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0136" y="188640"/>
            <a:ext cx="1927967" cy="2094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0140" y="339629"/>
            <a:ext cx="8229600" cy="1143000"/>
          </a:xfrm>
        </p:spPr>
        <p:txBody>
          <a:bodyPr>
            <a:normAutofit/>
          </a:bodyPr>
          <a:lstStyle/>
          <a:p>
            <a:r>
              <a:rPr lang="es-CO" sz="3200" dirty="0" smtClean="0">
                <a:latin typeface="Arial" charset="0"/>
                <a:ea typeface="Arial" charset="0"/>
                <a:cs typeface="Arial" charset="0"/>
              </a:rPr>
              <a:t>     </a:t>
            </a:r>
            <a:r>
              <a:rPr lang="es-CO" sz="3200" dirty="0" smtClean="0">
                <a:latin typeface="Arial" charset="0"/>
                <a:ea typeface="Arial" charset="0"/>
                <a:cs typeface="Arial" charset="0"/>
              </a:rPr>
              <a:t>QUE ES EL SERVICIO DE EMPLEO</a:t>
            </a:r>
            <a:endParaRPr lang="es-CO" sz="3600" dirty="0"/>
          </a:p>
        </p:txBody>
      </p:sp>
      <p:pic>
        <p:nvPicPr>
          <p:cNvPr id="4" name="Picture 3" descr="C:\Users\ALCALDIA DE POPAYAN\Desktop\IMAGENES Y LOGOS CEEC\logo CEE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0322"/>
            <a:ext cx="1872208" cy="219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285417" y="1563761"/>
            <a:ext cx="6830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smtClean="0"/>
              <a:t>Es un  programa del Gobierno Nacional que busca mejorar </a:t>
            </a:r>
          </a:p>
          <a:p>
            <a:r>
              <a:rPr lang="es-ES" sz="2000" dirty="0" smtClean="0"/>
              <a:t>el funcionamiento del mercado de trabajo. Ayuda a los trabajadores a encontrar un empleo adecuado a su perfil</a:t>
            </a:r>
            <a:endParaRPr lang="es-CO" sz="2000" dirty="0"/>
          </a:p>
        </p:txBody>
      </p:sp>
      <p:sp>
        <p:nvSpPr>
          <p:cNvPr id="6" name="Rectángulo 5"/>
          <p:cNvSpPr/>
          <p:nvPr/>
        </p:nvSpPr>
        <p:spPr>
          <a:xfrm>
            <a:off x="2339752" y="2924944"/>
            <a:ext cx="5670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/>
              <a:t>OBJETIVO GENERAL DEL AREA DE </a:t>
            </a:r>
            <a:r>
              <a:rPr lang="es-ES" sz="2000" b="1" dirty="0" smtClean="0"/>
              <a:t>EMPLEABILIDAD</a:t>
            </a:r>
            <a:endParaRPr lang="es-CO" sz="2000" b="1" dirty="0"/>
          </a:p>
        </p:txBody>
      </p:sp>
      <p:sp>
        <p:nvSpPr>
          <p:cNvPr id="7" name="Rectángulo 6"/>
          <p:cNvSpPr/>
          <p:nvPr/>
        </p:nvSpPr>
        <p:spPr>
          <a:xfrm>
            <a:off x="1043608" y="3702586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Busca sensibilizar, orientar y formar a la población mayor de 18 años prioritariamente en extrema pobreza y focalizada por Red Unidos en áreas pertinentes al mercado laboral, teniendo en cuenta sus competencias básicas y su experiencia en algún arte u oficio, procurando armonizar la oferta y la demanda del mercado laboral.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92283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2 Rectángulo"/>
          <p:cNvSpPr>
            <a:spLocks noChangeArrowheads="1"/>
          </p:cNvSpPr>
          <p:nvPr/>
        </p:nvSpPr>
        <p:spPr bwMode="auto">
          <a:xfrm>
            <a:off x="971600" y="2924944"/>
            <a:ext cx="7848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CO" altLang="es-CO" sz="2800" dirty="0" smtClean="0">
                <a:latin typeface="+mn-lt"/>
              </a:rPr>
              <a:t>Mejorar el funcionamiento del mercado de trabajo, ayudando a los trabajadores a encontrar un empleo adecuado de su perfil; y a los empleadores, a contratar personal apropiado a sus necesidades</a:t>
            </a:r>
            <a:endParaRPr lang="es-CO" altLang="es-CO" sz="2800" dirty="0">
              <a:latin typeface="+mn-lt"/>
            </a:endParaRPr>
          </a:p>
        </p:txBody>
      </p:sp>
      <p:sp>
        <p:nvSpPr>
          <p:cNvPr id="3075" name="3 CuadroTexto"/>
          <p:cNvSpPr txBox="1">
            <a:spLocks noChangeArrowheads="1"/>
          </p:cNvSpPr>
          <p:nvPr/>
        </p:nvSpPr>
        <p:spPr bwMode="auto">
          <a:xfrm>
            <a:off x="2483768" y="1125538"/>
            <a:ext cx="419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dirty="0" smtClean="0">
                <a:latin typeface="+mn-lt"/>
              </a:rPr>
              <a:t>PROPÓSITO</a:t>
            </a:r>
            <a:endParaRPr lang="es-CO" altLang="es-CO" dirty="0">
              <a:latin typeface="+mn-lt"/>
            </a:endParaRPr>
          </a:p>
        </p:txBody>
      </p:sp>
      <p:pic>
        <p:nvPicPr>
          <p:cNvPr id="4" name="Picture 3" descr="C:\Users\ALCALDIA DE POPAYAN\Desktop\IMAGENES Y LOGOS CEEC\logo CEE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0322"/>
            <a:ext cx="1872208" cy="219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54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/>
          <p:cNvSpPr txBox="1">
            <a:spLocks noChangeArrowheads="1"/>
          </p:cNvSpPr>
          <p:nvPr/>
        </p:nvSpPr>
        <p:spPr bwMode="auto">
          <a:xfrm>
            <a:off x="2123728" y="1125250"/>
            <a:ext cx="58822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dirty="0" smtClean="0">
                <a:latin typeface="+mn-lt"/>
              </a:rPr>
              <a:t>SERVICIOS DEL AREA DE EMPLEO</a:t>
            </a:r>
            <a:endParaRPr lang="es-CO" altLang="es-CO" dirty="0">
              <a:latin typeface="+mn-lt"/>
            </a:endParaRPr>
          </a:p>
        </p:txBody>
      </p:sp>
      <p:sp>
        <p:nvSpPr>
          <p:cNvPr id="3" name="3 CuadroTexto"/>
          <p:cNvSpPr txBox="1">
            <a:spLocks noChangeArrowheads="1"/>
          </p:cNvSpPr>
          <p:nvPr/>
        </p:nvSpPr>
        <p:spPr bwMode="auto">
          <a:xfrm>
            <a:off x="1547664" y="2514954"/>
            <a:ext cx="6242248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CO" altLang="es-CO" sz="2000" dirty="0" smtClean="0">
                <a:latin typeface="+mn-lt"/>
              </a:rPr>
              <a:t>El área de empleabilidad del CEEC ofrece los siguientes servicios: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CO" altLang="es-CO" sz="2000" dirty="0" smtClean="0">
              <a:latin typeface="+mn-lt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CO" altLang="es-CO" sz="2000" dirty="0">
              <a:latin typeface="+mn-lt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es-CO" altLang="es-CO" sz="2000" dirty="0" smtClean="0">
                <a:latin typeface="+mn-lt"/>
              </a:rPr>
              <a:t>PARA EMPRESARIOS: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es-CO" altLang="es-CO" sz="2000" dirty="0" smtClean="0">
              <a:latin typeface="+mn-lt"/>
            </a:endParaRPr>
          </a:p>
          <a:p>
            <a:pPr marL="285750" indent="-285750" algn="just" eaLnBrk="1" hangingPunct="1">
              <a:spcBef>
                <a:spcPct val="0"/>
              </a:spcBef>
            </a:pPr>
            <a:r>
              <a:rPr lang="es-CO" altLang="es-CO" sz="2000" dirty="0" smtClean="0">
                <a:latin typeface="+mn-lt"/>
              </a:rPr>
              <a:t>Pruebas psicotécnicas</a:t>
            </a:r>
          </a:p>
          <a:p>
            <a:pPr marL="285750" indent="-285750" algn="just" eaLnBrk="1" hangingPunct="1">
              <a:spcBef>
                <a:spcPct val="0"/>
              </a:spcBef>
            </a:pPr>
            <a:r>
              <a:rPr lang="es-CO" altLang="es-CO" sz="2000" dirty="0" smtClean="0">
                <a:latin typeface="+mn-lt"/>
              </a:rPr>
              <a:t>Postulación de vacantes solicitadas</a:t>
            </a:r>
          </a:p>
          <a:p>
            <a:pPr marL="285750" indent="-285750" algn="just" eaLnBrk="1" hangingPunct="1">
              <a:spcBef>
                <a:spcPct val="0"/>
              </a:spcBef>
            </a:pPr>
            <a:r>
              <a:rPr lang="es-CO" altLang="es-CO" sz="2000" dirty="0" smtClean="0">
                <a:latin typeface="+mn-lt"/>
              </a:rPr>
              <a:t>Apoyo en procesos de selección y convocatoria</a:t>
            </a:r>
          </a:p>
          <a:p>
            <a:pPr marL="285750" indent="-285750" algn="just" eaLnBrk="1" hangingPunct="1">
              <a:spcBef>
                <a:spcPct val="0"/>
              </a:spcBef>
            </a:pPr>
            <a:r>
              <a:rPr lang="es-CO" altLang="es-CO" sz="2000" dirty="0" smtClean="0">
                <a:latin typeface="+mn-lt"/>
              </a:rPr>
              <a:t>Talleres para fortalecer el talento humano</a:t>
            </a:r>
          </a:p>
          <a:p>
            <a:pPr marL="285750" indent="-285750" algn="just" eaLnBrk="1" hangingPunct="1">
              <a:spcBef>
                <a:spcPct val="0"/>
              </a:spcBef>
            </a:pPr>
            <a:r>
              <a:rPr lang="es-CO" altLang="es-CO" sz="2000" dirty="0" smtClean="0">
                <a:latin typeface="+mn-lt"/>
              </a:rPr>
              <a:t>Construcción de perfiles ocupacionales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CO" altLang="es-CO" dirty="0" smtClean="0"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CO" altLang="es-CO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CO" altLang="es-CO" dirty="0" smtClean="0"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CO" altLang="es-CO" dirty="0">
              <a:latin typeface="+mn-lt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CO" altLang="es-CO" dirty="0">
              <a:latin typeface="+mn-lt"/>
            </a:endParaRPr>
          </a:p>
        </p:txBody>
      </p:sp>
      <p:pic>
        <p:nvPicPr>
          <p:cNvPr id="4" name="Picture 3" descr="C:\Users\ALCALDIA DE POPAYAN\Desktop\IMAGENES Y LOGOS CEEC\logo CEE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0322"/>
            <a:ext cx="1872208" cy="219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183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/>
          <p:cNvSpPr txBox="1">
            <a:spLocks noChangeArrowheads="1"/>
          </p:cNvSpPr>
          <p:nvPr/>
        </p:nvSpPr>
        <p:spPr bwMode="auto">
          <a:xfrm>
            <a:off x="2123728" y="1125250"/>
            <a:ext cx="58822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dirty="0" smtClean="0">
                <a:latin typeface="+mn-lt"/>
              </a:rPr>
              <a:t>SERVICIOS DEL AREA DE EMPLEO</a:t>
            </a:r>
            <a:endParaRPr lang="es-CO" altLang="es-CO" dirty="0">
              <a:latin typeface="+mn-lt"/>
            </a:endParaRPr>
          </a:p>
        </p:txBody>
      </p:sp>
      <p:pic>
        <p:nvPicPr>
          <p:cNvPr id="3" name="Picture 3" descr="C:\Users\ALCALDIA DE POPAYAN\Desktop\IMAGENES Y LOGOS CEEC\logo CEE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0322"/>
            <a:ext cx="1872208" cy="219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1547664" y="2514954"/>
            <a:ext cx="6242248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CO" altLang="es-CO" sz="2000" dirty="0" smtClean="0">
                <a:latin typeface="+mn-lt"/>
              </a:rPr>
              <a:t>El área de empleabilidad del CEEC ofrece los siguientes servicios: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CO" altLang="es-CO" sz="2000" dirty="0" smtClean="0">
              <a:latin typeface="+mn-lt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CO" altLang="es-CO" sz="2000" dirty="0">
              <a:latin typeface="+mn-lt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es-CO" altLang="es-CO" sz="2000" dirty="0" smtClean="0">
                <a:latin typeface="+mn-lt"/>
              </a:rPr>
              <a:t>PARA BUSCADORES DE EMPLEO: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es-CO" altLang="es-CO" sz="2000" dirty="0" smtClean="0">
              <a:latin typeface="+mn-lt"/>
            </a:endParaRPr>
          </a:p>
          <a:p>
            <a:pPr marL="285750" indent="-285750" algn="just" eaLnBrk="1" hangingPunct="1">
              <a:spcBef>
                <a:spcPct val="0"/>
              </a:spcBef>
            </a:pPr>
            <a:r>
              <a:rPr lang="es-CO" altLang="es-CO" sz="2000" dirty="0" smtClean="0">
                <a:latin typeface="+mn-lt"/>
              </a:rPr>
              <a:t>Recepción y registro de HV</a:t>
            </a:r>
          </a:p>
          <a:p>
            <a:pPr marL="285750" indent="-285750" algn="just" eaLnBrk="1" hangingPunct="1">
              <a:spcBef>
                <a:spcPct val="0"/>
              </a:spcBef>
            </a:pPr>
            <a:r>
              <a:rPr lang="es-CO" altLang="es-CO" sz="2000" dirty="0" smtClean="0">
                <a:latin typeface="+mn-lt"/>
              </a:rPr>
              <a:t>Diagnostico de perfiles ocupacionales</a:t>
            </a:r>
          </a:p>
          <a:p>
            <a:pPr marL="285750" indent="-285750" algn="just" eaLnBrk="1" hangingPunct="1">
              <a:spcBef>
                <a:spcPct val="0"/>
              </a:spcBef>
            </a:pPr>
            <a:r>
              <a:rPr lang="es-CO" altLang="es-CO" sz="2000" dirty="0" smtClean="0">
                <a:latin typeface="+mn-lt"/>
              </a:rPr>
              <a:t>Orientación vocacional y crecimiento personal</a:t>
            </a:r>
          </a:p>
          <a:p>
            <a:pPr marL="285750" indent="-285750" algn="just" eaLnBrk="1" hangingPunct="1">
              <a:spcBef>
                <a:spcPct val="0"/>
              </a:spcBef>
            </a:pPr>
            <a:r>
              <a:rPr lang="es-CO" altLang="es-CO" sz="2000" dirty="0" smtClean="0">
                <a:latin typeface="+mn-lt"/>
              </a:rPr>
              <a:t>Identificación de oportunidades laborales</a:t>
            </a:r>
          </a:p>
          <a:p>
            <a:pPr marL="285750" indent="-285750" algn="just" eaLnBrk="1" hangingPunct="1">
              <a:spcBef>
                <a:spcPct val="0"/>
              </a:spcBef>
            </a:pPr>
            <a:r>
              <a:rPr lang="es-CO" altLang="es-CO" sz="2000" dirty="0" smtClean="0">
                <a:latin typeface="+mn-lt"/>
              </a:rPr>
              <a:t>Intermediación laboral</a:t>
            </a:r>
          </a:p>
          <a:p>
            <a:pPr marL="285750" indent="-285750" algn="just" eaLnBrk="1" hangingPunct="1">
              <a:spcBef>
                <a:spcPct val="0"/>
              </a:spcBef>
            </a:pPr>
            <a:r>
              <a:rPr lang="es-CO" altLang="es-CO" sz="2000" dirty="0" smtClean="0">
                <a:latin typeface="+mn-lt"/>
              </a:rPr>
              <a:t>Referenciacion para formación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CO" altLang="es-CO" dirty="0" smtClean="0"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CO" altLang="es-CO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CO" altLang="es-CO" dirty="0" smtClean="0"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CO" altLang="es-CO" dirty="0">
              <a:latin typeface="+mn-lt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CO" altLang="es-CO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8469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7624" y="404664"/>
            <a:ext cx="7772400" cy="1470025"/>
          </a:xfrm>
        </p:spPr>
        <p:txBody>
          <a:bodyPr>
            <a:normAutofit/>
          </a:bodyPr>
          <a:lstStyle/>
          <a:p>
            <a:r>
              <a:rPr lang="es-CO" sz="3600" dirty="0" smtClean="0"/>
              <a:t>TALLERES DE FORMACIÓN PARA EL TRABAJO</a:t>
            </a:r>
            <a:endParaRPr lang="es-CO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7624" y="2599296"/>
            <a:ext cx="7128792" cy="3061952"/>
          </a:xfrm>
        </p:spPr>
        <p:txBody>
          <a:bodyPr>
            <a:noAutofit/>
          </a:bodyPr>
          <a:lstStyle/>
          <a:p>
            <a:pPr algn="just"/>
            <a:r>
              <a:rPr lang="es-CO" sz="2000" dirty="0" smtClean="0">
                <a:solidFill>
                  <a:schemeClr val="tx1"/>
                </a:solidFill>
              </a:rPr>
              <a:t>Cursos cortos que buscan mejorar el perfil laboral.</a:t>
            </a:r>
          </a:p>
          <a:p>
            <a:pPr algn="just"/>
            <a:endParaRPr lang="es-CO" sz="2000" dirty="0" smtClean="0">
              <a:solidFill>
                <a:schemeClr val="tx1"/>
              </a:solidFill>
            </a:endParaRPr>
          </a:p>
          <a:p>
            <a:pPr algn="just"/>
            <a:r>
              <a:rPr lang="es-CO" sz="2000" b="1" dirty="0" smtClean="0">
                <a:solidFill>
                  <a:schemeClr val="tx1"/>
                </a:solidFill>
              </a:rPr>
              <a:t>TALLERES SOBRE TEMAS COMO:</a:t>
            </a:r>
          </a:p>
          <a:p>
            <a:pPr algn="just"/>
            <a:endParaRPr lang="es-CO" sz="2000" b="1" dirty="0" smtClean="0">
              <a:solidFill>
                <a:schemeClr val="tx1"/>
              </a:solidFill>
            </a:endParaRPr>
          </a:p>
          <a:p>
            <a:pPr algn="just"/>
            <a:r>
              <a:rPr lang="es-CO" sz="2000" dirty="0" smtClean="0">
                <a:solidFill>
                  <a:schemeClr val="tx1"/>
                </a:solidFill>
              </a:rPr>
              <a:t>Elaboración de Hojas de Vida, Mercadeo personal y concejos para la presentación de entrevistas, entre otros.</a:t>
            </a:r>
          </a:p>
          <a:p>
            <a:pPr algn="just"/>
            <a:r>
              <a:rPr lang="es-CO" sz="2000" dirty="0" smtClean="0">
                <a:solidFill>
                  <a:schemeClr val="tx1"/>
                </a:solidFill>
              </a:rPr>
              <a:t>Orientados a certificar los conocimientos y habilidades para el trabajo  o adquirir nuevas competencias especificas relacionadas con una vacante </a:t>
            </a:r>
            <a:endParaRPr lang="es-CO" sz="2000" dirty="0">
              <a:solidFill>
                <a:schemeClr val="tx1"/>
              </a:solidFill>
            </a:endParaRPr>
          </a:p>
        </p:txBody>
      </p:sp>
      <p:pic>
        <p:nvPicPr>
          <p:cNvPr id="4" name="Picture 3" descr="C:\Users\ALCALDIA DE POPAYAN\Desktop\IMAGENES Y LOGOS CEEC\logo CEE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376"/>
            <a:ext cx="1872208" cy="219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553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8229600" cy="1143000"/>
          </a:xfrm>
        </p:spPr>
        <p:txBody>
          <a:bodyPr>
            <a:normAutofit/>
          </a:bodyPr>
          <a:lstStyle/>
          <a:p>
            <a:r>
              <a:rPr lang="es-CO" sz="3600" dirty="0" smtClean="0"/>
              <a:t>ACOMPAÑAMIENTO Y SEGUIMIENTO</a:t>
            </a:r>
            <a:endParaRPr lang="es-CO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5576" y="292494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000" dirty="0" smtClean="0"/>
              <a:t>Cuando la victima tiene firmado un contrato de trabajo con alguna empresa, podrá contar con los siguientes servicios para mantenerse en el cargo que está desempeñando.</a:t>
            </a:r>
          </a:p>
          <a:p>
            <a:pPr marL="0" indent="0">
              <a:buNone/>
            </a:pPr>
            <a:endParaRPr lang="es-CO" sz="2000" dirty="0"/>
          </a:p>
          <a:p>
            <a:r>
              <a:rPr lang="es-CO" sz="2000" dirty="0" smtClean="0">
                <a:solidFill>
                  <a:srgbClr val="C00000"/>
                </a:solidFill>
              </a:rPr>
              <a:t>VALORACIÓN DE DESEMPEÑO</a:t>
            </a:r>
          </a:p>
          <a:p>
            <a:r>
              <a:rPr lang="es-CO" sz="2000" dirty="0" smtClean="0">
                <a:solidFill>
                  <a:srgbClr val="C00000"/>
                </a:solidFill>
              </a:rPr>
              <a:t>ACOMPAÑAMIENTO PSICOSOCIAL</a:t>
            </a:r>
            <a:endParaRPr lang="es-CO" sz="2000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ALCALDIA DE POPAYAN\Desktop\IMAGENES Y LOGOS CEEC\logo CEE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872208" cy="219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152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682624"/>
            <a:ext cx="7772400" cy="1470025"/>
          </a:xfrm>
        </p:spPr>
        <p:txBody>
          <a:bodyPr>
            <a:noAutofit/>
          </a:bodyPr>
          <a:lstStyle/>
          <a:p>
            <a:r>
              <a:rPr lang="es-CO" sz="3200" dirty="0" smtClean="0"/>
              <a:t>ATENCION DIFERENCIAL PARA PERSONAS VICTIMAS DEL CONFLICTO ARMADO</a:t>
            </a:r>
            <a:endParaRPr lang="es-CO" sz="3200" dirty="0"/>
          </a:p>
        </p:txBody>
      </p:sp>
      <p:pic>
        <p:nvPicPr>
          <p:cNvPr id="4" name="Picture 3" descr="C:\Users\ALCALDIA DE POPAYAN\Desktop\IMAGENES Y LOGOS CEEC\logo CEE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321"/>
            <a:ext cx="1872208" cy="219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 CuadroTexto"/>
          <p:cNvSpPr txBox="1">
            <a:spLocks noChangeArrowheads="1"/>
          </p:cNvSpPr>
          <p:nvPr/>
        </p:nvSpPr>
        <p:spPr bwMode="auto">
          <a:xfrm>
            <a:off x="1740632" y="2060848"/>
            <a:ext cx="7034336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CO" altLang="es-CO" sz="2000" dirty="0" smtClean="0">
                <a:latin typeface="+mn-lt"/>
              </a:rPr>
              <a:t>Es una oferta de servicio público de empleo dirigida a victimas del conflicto armado interno para que puedan mejorar sus condiciones de empleabilidad y conocer las vacantes disponibles, de tal forma que se promueva su vinculación al mercado de trabajo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CO" altLang="es-CO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CO" altLang="es-CO" dirty="0" smtClean="0"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CO" altLang="es-CO" dirty="0">
              <a:latin typeface="+mn-lt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CO" altLang="es-CO" dirty="0">
              <a:latin typeface="+mn-lt"/>
            </a:endParaRPr>
          </a:p>
        </p:txBody>
      </p:sp>
      <p:sp>
        <p:nvSpPr>
          <p:cNvPr id="6" name="3 CuadroTexto"/>
          <p:cNvSpPr txBox="1">
            <a:spLocks noChangeArrowheads="1"/>
          </p:cNvSpPr>
          <p:nvPr/>
        </p:nvSpPr>
        <p:spPr bwMode="auto">
          <a:xfrm>
            <a:off x="1740632" y="3861341"/>
            <a:ext cx="7034336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CO" altLang="es-CO" sz="2000" b="1" dirty="0" smtClean="0">
                <a:latin typeface="+mn-lt"/>
              </a:rPr>
              <a:t>A QUIENES ESTÁ DIRIGIDO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CO" altLang="es-CO" sz="2000" dirty="0" smtClean="0">
              <a:latin typeface="+mn-lt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CO" altLang="es-CO" sz="2000" dirty="0" smtClean="0">
                <a:latin typeface="+mn-lt"/>
              </a:rPr>
              <a:t>A personas que individual o colectivamente hayan sufrido un daño por hechos desde el 1° de enero de 1985, como consecuencia de infracciones al </a:t>
            </a:r>
            <a:r>
              <a:rPr lang="es-CO" altLang="es-CO" sz="2000" dirty="0">
                <a:latin typeface="+mn-lt"/>
              </a:rPr>
              <a:t>D</a:t>
            </a:r>
            <a:r>
              <a:rPr lang="es-CO" altLang="es-CO" sz="2000" dirty="0" smtClean="0">
                <a:latin typeface="+mn-lt"/>
              </a:rPr>
              <a:t>erecho </a:t>
            </a:r>
            <a:r>
              <a:rPr lang="es-CO" altLang="es-CO" sz="2000" dirty="0">
                <a:latin typeface="+mn-lt"/>
              </a:rPr>
              <a:t>I</a:t>
            </a:r>
            <a:r>
              <a:rPr lang="es-CO" altLang="es-CO" sz="2000" dirty="0" smtClean="0">
                <a:latin typeface="+mn-lt"/>
              </a:rPr>
              <a:t>nternacional Humanitario (DHI) o de violaciones graves y manifiestas a las normas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CO" altLang="es-CO" sz="2000" dirty="0" smtClean="0">
                <a:latin typeface="+mn-lt"/>
              </a:rPr>
              <a:t>Internacionales de Derechos Humanos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CO" altLang="es-CO" sz="2000" dirty="0" smtClean="0">
                <a:latin typeface="+mn-lt"/>
              </a:rPr>
              <a:t>Ley 1448 de 2011</a:t>
            </a:r>
            <a:endParaRPr lang="es-CO" altLang="es-CO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CO" altLang="es-CO" dirty="0" smtClean="0"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CO" altLang="es-CO" dirty="0">
              <a:latin typeface="+mn-lt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CO" altLang="es-CO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7638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777200"/>
            <a:ext cx="5544616" cy="581784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s-CO" sz="3200" dirty="0" smtClean="0"/>
              <a:t>RUTA DE EMPLEO 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360879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435</Words>
  <Application>Microsoft Office PowerPoint</Application>
  <PresentationFormat>Presentación en pantalla (4:3)</PresentationFormat>
  <Paragraphs>67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de Office</vt:lpstr>
      <vt:lpstr>CENTRO DE EMPLEO EMPRENDIMIENTO Y COMPETITIVIDAD</vt:lpstr>
      <vt:lpstr>     QUE ES EL SERVICIO DE EMPLEO</vt:lpstr>
      <vt:lpstr>Presentación de PowerPoint</vt:lpstr>
      <vt:lpstr>Presentación de PowerPoint</vt:lpstr>
      <vt:lpstr>Presentación de PowerPoint</vt:lpstr>
      <vt:lpstr>TALLERES DE FORMACIÓN PARA EL TRABAJO</vt:lpstr>
      <vt:lpstr>ACOMPAÑAMIENTO Y SEGUIMIENTO</vt:lpstr>
      <vt:lpstr>ATENCION DIFERENCIAL PARA PERSONAS VICTIMAS DEL CONFLICTO ARMADO</vt:lpstr>
      <vt:lpstr>RUTA DE EMPLEO </vt:lpstr>
      <vt:lpstr>Presentación de PowerPoint</vt:lpstr>
    </vt:vector>
  </TitlesOfParts>
  <Company>Hogar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opción de portada 1</dc:title>
  <dc:creator>Catalina</dc:creator>
  <cp:lastModifiedBy>ASUS</cp:lastModifiedBy>
  <cp:revision>68</cp:revision>
  <dcterms:created xsi:type="dcterms:W3CDTF">2013-03-05T14:31:46Z</dcterms:created>
  <dcterms:modified xsi:type="dcterms:W3CDTF">2016-03-10T13:52:49Z</dcterms:modified>
</cp:coreProperties>
</file>